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12"/>
  </p:normalViewPr>
  <p:slideViewPr>
    <p:cSldViewPr snapToGrid="0" snapToObjects="1">
      <p:cViewPr varScale="1">
        <p:scale>
          <a:sx n="103" d="100"/>
          <a:sy n="103" d="100"/>
        </p:scale>
        <p:origin x="89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7B9883-C040-E349-B0D2-724E72E525B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9C7B65-3F99-DA4D-81E6-557A5B069F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97D742-E7ED-324A-8682-C29E30E47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32E25-80BE-4141-BBCF-603A7F955015}" type="datetimeFigureOut">
              <a:rPr lang="en-US" smtClean="0"/>
              <a:t>12/4/23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8888F4-50AC-FE45-AAFE-A3EAF5537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6A36EB-B02A-D046-822E-F5392E8ED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06291-BAC7-6840-B7FB-DD2E27150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355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CD821F-BB57-0E46-BC43-5FD88C8E38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0330D4-CBA0-E741-9855-C355CA54AC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60634C-57F7-6E45-A79A-D6100CEE2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32E25-80BE-4141-BBCF-603A7F955015}" type="datetimeFigureOut">
              <a:rPr lang="en-US" smtClean="0"/>
              <a:t>12/4/23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336EA3-B521-6B40-B168-236D2E595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98D996-42A8-4E40-894D-7EDF7D88D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06291-BAC7-6840-B7FB-DD2E27150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798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C9D88DA-E830-D543-BD73-E056F18A36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9FA60B-6423-F844-9A24-FA15ED82C0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D7130A-4E41-6A49-B46C-A11C65077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32E25-80BE-4141-BBCF-603A7F955015}" type="datetimeFigureOut">
              <a:rPr lang="en-US" smtClean="0"/>
              <a:t>12/4/23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45B98D-C81E-3F4C-8C1A-FE1461F19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A7850E-872E-6C41-81E1-C6A3149A5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06291-BAC7-6840-B7FB-DD2E27150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136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7E5F2C-09F9-DC4A-BDE1-3D8931A46D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A3D99E-4706-F847-8041-5AB0E9CED4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D57040-09DE-114A-AEA1-61E9AC9F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32E25-80BE-4141-BBCF-603A7F955015}" type="datetimeFigureOut">
              <a:rPr lang="en-US" smtClean="0"/>
              <a:t>12/4/23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2B30D4-9473-7E41-8F87-61433F3F1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DF79E2-3CB9-454B-9C59-4BAAF700B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06291-BAC7-6840-B7FB-DD2E27150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779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21E43-EB76-CC48-9FE7-746769238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08EFE1-1F0E-4F40-8F2E-1C6A86C632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BC8F7A-5FFC-D34D-962F-4036B34FC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32E25-80BE-4141-BBCF-603A7F955015}" type="datetimeFigureOut">
              <a:rPr lang="en-US" smtClean="0"/>
              <a:t>12/4/23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BA51DB-E59D-244E-BD92-B2B1E33B4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A6CADC-2B06-B341-AE7B-E845614FE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06291-BAC7-6840-B7FB-DD2E27150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034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03E1A-A212-7741-B183-537381D14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CE5A7-AF41-6B4A-BAE8-1D8DE2A12B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5A3DAC-E805-A343-87B8-0F1F9623E8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715F45-3684-6847-B3C4-5019AFBB4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32E25-80BE-4141-BBCF-603A7F955015}" type="datetimeFigureOut">
              <a:rPr lang="en-US" smtClean="0"/>
              <a:t>12/4/23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058E32-688B-924A-8BB9-E61C547E3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3DD8D0-3C7F-1144-8C84-03F1A82E2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06291-BAC7-6840-B7FB-DD2E27150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87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8C3428-F13F-374D-B117-9B9DD850AF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82F141-FA29-8545-BE8E-A9EC98BD6E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E9D147-A8E4-7649-A486-A6D8A09815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333E0B-B533-9743-A52D-BEEF66BAC2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14BD080-0172-3B47-AFB0-3BC4D0FBB0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656D352-E0E5-6F43-90B5-80B19480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32E25-80BE-4141-BBCF-603A7F955015}" type="datetimeFigureOut">
              <a:rPr lang="en-US" smtClean="0"/>
              <a:t>12/4/23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C66EBF-D0FC-CB42-B63B-A73516EA1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A7AC7A1-9BDF-B34F-A847-B0461D620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06291-BAC7-6840-B7FB-DD2E27150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265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182D0E-B58C-934B-9029-E24FEC4A1E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15663E-35CB-5B42-82F5-07845FB7E1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32E25-80BE-4141-BBCF-603A7F955015}" type="datetimeFigureOut">
              <a:rPr lang="en-US" smtClean="0"/>
              <a:t>12/4/23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303AE0-5728-D04E-8E87-EE1738E7D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D64872-773B-5A42-B745-ABE191762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06291-BAC7-6840-B7FB-DD2E27150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107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D4F060-8652-DD4E-B1E4-9DBB55454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32E25-80BE-4141-BBCF-603A7F955015}" type="datetimeFigureOut">
              <a:rPr lang="en-US" smtClean="0"/>
              <a:t>12/4/23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0D14BD-CE27-784C-8712-35389B428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CEEF3C-4AD6-6D47-B2B1-6EADA45DE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06291-BAC7-6840-B7FB-DD2E27150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664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99B2D-0C13-7749-BB33-2A3D6DB7A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3783A8-BC97-1542-9B8D-F7ED03A196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19FA2E-048C-634A-A7CE-AC8291AB4D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4B331FF-08D0-4047-ABE8-DCD5AF3F49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32E25-80BE-4141-BBCF-603A7F955015}" type="datetimeFigureOut">
              <a:rPr lang="en-US" smtClean="0"/>
              <a:t>12/4/23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2BAB26-1FCB-8444-8C58-7AEF5140F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E34135-1C67-0F4C-9013-6E3D1CD0D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06291-BAC7-6840-B7FB-DD2E27150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490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C890A-47B7-A84B-A895-96F0D8CD6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7261D2-816E-D240-8924-B7B28D6D10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23B7D1-1CDA-B84A-A978-5C6CEE2B24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FD3719-A525-204A-BA09-7FA070A03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32E25-80BE-4141-BBCF-603A7F955015}" type="datetimeFigureOut">
              <a:rPr lang="en-US" smtClean="0"/>
              <a:t>12/4/23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87416A-0B02-C649-859E-247432EAAA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F74980-A38A-5445-AFD8-3E9A59E53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06291-BAC7-6840-B7FB-DD2E27150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596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778445B-0B6A-F74D-8259-BAD1D83A46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EE8261-579B-634C-955D-6224A93ADE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E5821F-1478-0842-BBA9-CAB71C2283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32E25-80BE-4141-BBCF-603A7F955015}" type="datetimeFigureOut">
              <a:rPr lang="en-US" smtClean="0"/>
              <a:t>12/4/23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1D22A6-9FAD-DF42-9E14-0EF41D3A71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B79954-C37F-9949-A177-7140047F39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606291-BAC7-6840-B7FB-DD2E27150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699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6C87981-FAE7-3B44-9FA4-E0FB08D4909E}"/>
              </a:ext>
            </a:extLst>
          </p:cNvPr>
          <p:cNvSpPr txBox="1"/>
          <p:nvPr/>
        </p:nvSpPr>
        <p:spPr>
          <a:xfrm>
            <a:off x="1046747" y="613611"/>
            <a:ext cx="10214811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Properties of Ionic and Covalent Compounds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5C75192-BE75-1440-9FDF-D70D102A8F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213" y="2286000"/>
            <a:ext cx="27305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DCF01BC5-5935-0E43-9834-748A638DEE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8787" y="2286000"/>
            <a:ext cx="3175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DD1D737-A30B-8B46-9FDB-A29573817E01}"/>
              </a:ext>
            </a:extLst>
          </p:cNvPr>
          <p:cNvSpPr txBox="1"/>
          <p:nvPr/>
        </p:nvSpPr>
        <p:spPr>
          <a:xfrm>
            <a:off x="2428875" y="4743450"/>
            <a:ext cx="7554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ionic crystal structure			covalent molecular structure</a:t>
            </a:r>
          </a:p>
        </p:txBody>
      </p:sp>
    </p:spTree>
    <p:extLst>
      <p:ext uri="{BB962C8B-B14F-4D97-AF65-F5344CB8AC3E}">
        <p14:creationId xmlns:p14="http://schemas.microsoft.com/office/powerpoint/2010/main" val="1570397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32DBC-CBBE-3742-8762-9D2D85D01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Covalent Compounds Are Usually Less Soluble In Water Than Ionic Compounds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64F2942-CAC7-D04E-A084-151FC599FAB0}"/>
              </a:ext>
            </a:extLst>
          </p:cNvPr>
          <p:cNvSpPr txBox="1"/>
          <p:nvPr/>
        </p:nvSpPr>
        <p:spPr>
          <a:xfrm>
            <a:off x="1504951" y="1948954"/>
            <a:ext cx="42433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Water molecules can easily grab onto</a:t>
            </a:r>
          </a:p>
          <a:p>
            <a:r>
              <a:rPr lang="en-US" dirty="0"/>
              <a:t>the cations and anions in ionic compounds</a:t>
            </a:r>
          </a:p>
          <a:p>
            <a:r>
              <a:rPr lang="en-US" dirty="0"/>
              <a:t>and pull them apart.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153C02-C143-EB4E-B0C4-C0F80F9C9CFB}"/>
              </a:ext>
            </a:extLst>
          </p:cNvPr>
          <p:cNvSpPr txBox="1"/>
          <p:nvPr/>
        </p:nvSpPr>
        <p:spPr>
          <a:xfrm>
            <a:off x="7912959" y="3130550"/>
            <a:ext cx="31861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Covalent compounds don’t very often have areas with such strong electric charge that water molecules can grab onto.  As a result, water molecules don’t do a good job of dissolving covalent compounds.</a:t>
            </a:r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43185E05-8AD0-2046-A97A-03650E3C22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30550"/>
            <a:ext cx="6928635" cy="238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31323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21B607-F017-624B-BC88-0AB1FCFCD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3950" y="607198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Covalent Compounds Don’t Conduct Electricity</a:t>
            </a:r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342281EC-5D8A-8B4A-8B31-89A45FC9E0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400" y="2628900"/>
            <a:ext cx="3175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3D5C523-B58C-6344-BCF8-91F9442F9923}"/>
              </a:ext>
            </a:extLst>
          </p:cNvPr>
          <p:cNvSpPr txBox="1"/>
          <p:nvPr/>
        </p:nvSpPr>
        <p:spPr>
          <a:xfrm>
            <a:off x="5572125" y="2171700"/>
            <a:ext cx="53721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In order to conduct electricity, either electrons need to move from one place or another (as in metals) or ions need to move from one place to another (as in melted/dissolved ionic compounds).</a:t>
            </a:r>
          </a:p>
          <a:p>
            <a:endParaRPr lang="en-US" sz="2400" dirty="0"/>
          </a:p>
          <a:p>
            <a:r>
              <a:rPr lang="en-US" sz="2400" dirty="0"/>
              <a:t>Since covalent compounds don’t have ions or delocalized bonding, they don’t conduct.</a:t>
            </a:r>
          </a:p>
        </p:txBody>
      </p:sp>
    </p:spTree>
    <p:extLst>
      <p:ext uri="{BB962C8B-B14F-4D97-AF65-F5344CB8AC3E}">
        <p14:creationId xmlns:p14="http://schemas.microsoft.com/office/powerpoint/2010/main" val="11963032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56FC76-F517-7147-A760-C09D11AF6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 summary: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ABBA278-F115-5C44-B570-46BFEA03D2D1}"/>
              </a:ext>
            </a:extLst>
          </p:cNvPr>
          <p:cNvSpPr txBox="1"/>
          <p:nvPr/>
        </p:nvSpPr>
        <p:spPr>
          <a:xfrm>
            <a:off x="1300163" y="1557338"/>
            <a:ext cx="707231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The properties of both ionic compounds and covalent compounds are determined by their microscopic structure.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Ionic compounds tend to be hard, brittle, and have high melting and boiling points because the ions are locked tightly in place.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Covalent compounds tend to be less rigid and have lower melting and boiling points because the molecules are easy to separate – they don’t interact with each other much.</a:t>
            </a:r>
          </a:p>
        </p:txBody>
      </p:sp>
      <p:pic>
        <p:nvPicPr>
          <p:cNvPr id="10244" name="Picture 4">
            <a:extLst>
              <a:ext uri="{FF2B5EF4-FFF2-40B4-BE49-F238E27FC236}">
                <a16:creationId xmlns:a16="http://schemas.microsoft.com/office/drawing/2014/main" id="{132841E6-F518-6740-9575-0D2803EE04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2475" y="682298"/>
            <a:ext cx="3680915" cy="4401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AF6F0F1-401B-2642-AE64-3414C60A8E8B}"/>
              </a:ext>
            </a:extLst>
          </p:cNvPr>
          <p:cNvSpPr txBox="1"/>
          <p:nvPr/>
        </p:nvSpPr>
        <p:spPr>
          <a:xfrm>
            <a:off x="8634163" y="5255717"/>
            <a:ext cx="31575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This is an enzyme or something.  But definitely covalent.</a:t>
            </a:r>
          </a:p>
        </p:txBody>
      </p:sp>
    </p:spTree>
    <p:extLst>
      <p:ext uri="{BB962C8B-B14F-4D97-AF65-F5344CB8AC3E}">
        <p14:creationId xmlns:p14="http://schemas.microsoft.com/office/powerpoint/2010/main" val="4232636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E66F1-F769-6C4C-884D-1EEF9CA8F2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structure of compounds determines their properties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FCF25D8-0CF8-E845-A4E0-B7B13AFDBA93}"/>
              </a:ext>
            </a:extLst>
          </p:cNvPr>
          <p:cNvSpPr txBox="1"/>
          <p:nvPr/>
        </p:nvSpPr>
        <p:spPr>
          <a:xfrm>
            <a:off x="1500188" y="2014538"/>
            <a:ext cx="437197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What a compound looks like on a microscopic level determines how it behaves on a macroscopic level.</a:t>
            </a:r>
          </a:p>
          <a:p>
            <a:endParaRPr lang="en-US" sz="2400" dirty="0"/>
          </a:p>
          <a:p>
            <a:r>
              <a:rPr lang="en-US" sz="2400" dirty="0"/>
              <a:t>This is why it’s important that we know how ionic compounds and covalent structures differ from one another.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DF2DEEDF-3025-7B46-81E4-BA02722B66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9729" y="2014538"/>
            <a:ext cx="22733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012A52A-8C6A-5E4A-ABBC-B4745FD75F06}"/>
              </a:ext>
            </a:extLst>
          </p:cNvPr>
          <p:cNvSpPr txBox="1"/>
          <p:nvPr/>
        </p:nvSpPr>
        <p:spPr>
          <a:xfrm>
            <a:off x="7182853" y="4535905"/>
            <a:ext cx="26589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Methane is a covalent compound</a:t>
            </a:r>
          </a:p>
        </p:txBody>
      </p:sp>
    </p:spTree>
    <p:extLst>
      <p:ext uri="{BB962C8B-B14F-4D97-AF65-F5344CB8AC3E}">
        <p14:creationId xmlns:p14="http://schemas.microsoft.com/office/powerpoint/2010/main" val="2021454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56768-CFC0-0045-B7BB-2394ADF21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/>
              <a:t>Structure of Ionic Compounds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CAFF4B1-137E-6645-AADF-4336E6A56E53}"/>
              </a:ext>
            </a:extLst>
          </p:cNvPr>
          <p:cNvSpPr txBox="1"/>
          <p:nvPr/>
        </p:nvSpPr>
        <p:spPr>
          <a:xfrm>
            <a:off x="1179094" y="1690688"/>
            <a:ext cx="523373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Ionic compounds form crystal lattices in which one ion is surrounded with many other ions with the opposite charge.</a:t>
            </a:r>
          </a:p>
          <a:p>
            <a:endParaRPr lang="en-US" sz="2800" dirty="0"/>
          </a:p>
          <a:p>
            <a:r>
              <a:rPr lang="en-US" sz="2800" dirty="0"/>
              <a:t>These crystals have no theoretical limit to how big they can grow because the addition of additional ions will make the crystal grow larger.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24D44496-1F82-2D41-A77C-3E23330681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2844" y="2528888"/>
            <a:ext cx="5074319" cy="2119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1D9A36A-10A3-5348-9438-F377D3A57A49}"/>
              </a:ext>
            </a:extLst>
          </p:cNvPr>
          <p:cNvSpPr txBox="1"/>
          <p:nvPr/>
        </p:nvSpPr>
        <p:spPr>
          <a:xfrm>
            <a:off x="6821905" y="4836695"/>
            <a:ext cx="44396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A copper (II) sulfate crystal</a:t>
            </a:r>
          </a:p>
        </p:txBody>
      </p:sp>
    </p:spTree>
    <p:extLst>
      <p:ext uri="{BB962C8B-B14F-4D97-AF65-F5344CB8AC3E}">
        <p14:creationId xmlns:p14="http://schemas.microsoft.com/office/powerpoint/2010/main" val="2100330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F0F1B9-404F-6E47-BA24-FBA764CF3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These rigid structures give rise to the properties of ionic compounds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08156D-1258-6441-805E-E2E9321429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01562"/>
            <a:ext cx="10515600" cy="4351338"/>
          </a:xfrm>
        </p:spPr>
        <p:txBody>
          <a:bodyPr>
            <a:normAutofit fontScale="92500"/>
          </a:bodyPr>
          <a:lstStyle/>
          <a:p>
            <a:r>
              <a:rPr lang="en-US" dirty="0"/>
              <a:t>Ionic compounds have high melting and boiling points because it takes a very large amount of energy (i.e. high temperature) to pull all of the cations and anions apart from each other.</a:t>
            </a:r>
          </a:p>
          <a:p>
            <a:r>
              <a:rPr lang="en-US" dirty="0"/>
              <a:t>Ionic compounds are hard because the ions are tightly held in place.</a:t>
            </a:r>
          </a:p>
          <a:p>
            <a:r>
              <a:rPr lang="en-US" dirty="0"/>
              <a:t>Ionic compounds are brittle because any movement of the ions will cause ions with similar charge to come into contact with each other.</a:t>
            </a:r>
          </a:p>
          <a:p>
            <a:r>
              <a:rPr lang="en-US" dirty="0"/>
              <a:t>Ionic compounds conduct electricity when melted or dissolved because electricity can be conducted through moving ions (but not stationary ones). </a:t>
            </a:r>
          </a:p>
          <a:p>
            <a:r>
              <a:rPr lang="en-US" dirty="0"/>
              <a:t>Ionic compounds don’t burn because carbon and hydrogen don’t generally form ionic compounds.</a:t>
            </a:r>
          </a:p>
        </p:txBody>
      </p:sp>
    </p:spTree>
    <p:extLst>
      <p:ext uri="{BB962C8B-B14F-4D97-AF65-F5344CB8AC3E}">
        <p14:creationId xmlns:p14="http://schemas.microsoft.com/office/powerpoint/2010/main" val="11138487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B2FA0-A1A0-8F48-A8AB-44216A6FA6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Covalent compounds, on the other hand, form molecules.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83608E-A185-C249-A727-3D7D588A805B}"/>
              </a:ext>
            </a:extLst>
          </p:cNvPr>
          <p:cNvSpPr txBox="1"/>
          <p:nvPr/>
        </p:nvSpPr>
        <p:spPr>
          <a:xfrm>
            <a:off x="1060621" y="1836930"/>
            <a:ext cx="621832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Each molecule exists independently of other molecules.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There is no covalent bonding between these molecules, so the molecules tend to move around all over the place under normal conditions.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Ionic crystals act like LEGO blocks that are stuck rigidly to one another; covalent molecules behave more like Tylenol capsules that can easily move around one another.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B702EC70-67F5-6142-83DE-64ABB4F350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9580" y="2605862"/>
            <a:ext cx="40767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5131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9C1FD-71C0-34DF-91A8-33520C2E6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3551" y="1045519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Seriously, if you forget the properties of ionic and covalent compounds, just remember that ionic compounds are like LEGO blocks and covalent compounds are like Tylenol pills.</a:t>
            </a:r>
          </a:p>
        </p:txBody>
      </p:sp>
      <p:pic>
        <p:nvPicPr>
          <p:cNvPr id="1026" name="Picture 2" descr="LEGO MOC Medical Compound (Tylenol) by Thomus_Bean | Rebrickable - Build  with LEGO">
            <a:extLst>
              <a:ext uri="{FF2B5EF4-FFF2-40B4-BE49-F238E27FC236}">
                <a16:creationId xmlns:a16="http://schemas.microsoft.com/office/drawing/2014/main" id="{0D45AF9F-25F9-9231-51F7-4A846F349E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826" y="2561034"/>
            <a:ext cx="5576888" cy="4182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538BC0A-CDC8-2162-E2A9-A4875DC973F2}"/>
              </a:ext>
            </a:extLst>
          </p:cNvPr>
          <p:cNvSpPr txBox="1"/>
          <p:nvPr/>
        </p:nvSpPr>
        <p:spPr>
          <a:xfrm>
            <a:off x="7043738" y="3429000"/>
            <a:ext cx="371475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/>
              <a:t>Just to confuse you, here’s a LEGO model of the active ingredient in Tylenol.</a:t>
            </a:r>
          </a:p>
        </p:txBody>
      </p:sp>
    </p:spTree>
    <p:extLst>
      <p:ext uri="{BB962C8B-B14F-4D97-AF65-F5344CB8AC3E}">
        <p14:creationId xmlns:p14="http://schemas.microsoft.com/office/powerpoint/2010/main" val="39913767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A1BE2-EB3D-D04C-88AD-F4FD4A106E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080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Because these molecules don’t stick well to each other, covalent compounds have the following properties: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F1A71B-30CD-7F4E-A2FD-548044D4429D}"/>
              </a:ext>
            </a:extLst>
          </p:cNvPr>
          <p:cNvSpPr txBox="1"/>
          <p:nvPr/>
        </p:nvSpPr>
        <p:spPr>
          <a:xfrm>
            <a:off x="838200" y="2414588"/>
            <a:ext cx="734853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Covalent compounds have low melting and boiling points because they melt differently than ionic compounds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Ionic compounds melt when the ionic bonds are broken.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Covalent compounds melt when the molecules can move away from each other.  </a:t>
            </a:r>
            <a:r>
              <a:rPr lang="en-US" sz="2800" b="1" u="sng" dirty="0"/>
              <a:t>No bonds are broken</a:t>
            </a:r>
            <a:r>
              <a:rPr lang="en-US" sz="2800" dirty="0"/>
              <a:t>, and simply moving them away from each other requires little energy.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15E55EAD-98C6-B748-A87B-953B3C748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2479" y="2789446"/>
            <a:ext cx="1642528" cy="3127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89902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08CB6-B8F2-184F-B8D3-65CA0312FE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Covalent Compounds Are Soft And Squishy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2FCAFB-F103-FC44-9BA9-B2ECB5C4EF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150768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OK… this might be a bit of an overstatement.  After all, ice isn’t particularly soft or squishy.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However, because covalent molecules don’t lock in place next to each other, they’re usually not as hard and brittle as ionic compounds because they can deform more easily.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Consider rubber (covalent) vs. salt (ionic)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DF999B7A-110A-8F40-B1DF-83F7A0F569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2085" y="2414588"/>
            <a:ext cx="29591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11334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634012-A5DF-754C-A30B-CAA9293BB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Covalent Compounds Sometimes Catch Fire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CAB4AA-8E2B-2B43-8723-4104192934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3255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Unlike ionic compounds, which hardly ever contain carbon and hydrogen, many covalent compounds do.  As a result, many covalent compounds are flammable.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CB5D6D7E-1BB0-E948-9AB1-52DDDF854E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9049" y="3286124"/>
            <a:ext cx="4214813" cy="2748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8658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1738</TotalTime>
  <Words>742</Words>
  <Application>Microsoft Macintosh PowerPoint</Application>
  <PresentationFormat>Widescreen</PresentationFormat>
  <Paragraphs>52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PowerPoint Presentation</vt:lpstr>
      <vt:lpstr>The structure of compounds determines their properties</vt:lpstr>
      <vt:lpstr>Structure of Ionic Compounds</vt:lpstr>
      <vt:lpstr>These rigid structures give rise to the properties of ionic compounds</vt:lpstr>
      <vt:lpstr>Covalent compounds, on the other hand, form molecules.</vt:lpstr>
      <vt:lpstr>Seriously, if you forget the properties of ionic and covalent compounds, just remember that ionic compounds are like LEGO blocks and covalent compounds are like Tylenol pills.</vt:lpstr>
      <vt:lpstr>Because these molecules don’t stick well to each other, covalent compounds have the following properties:</vt:lpstr>
      <vt:lpstr>Covalent Compounds Are Soft And Squishy </vt:lpstr>
      <vt:lpstr>Covalent Compounds Sometimes Catch Fire</vt:lpstr>
      <vt:lpstr>Covalent Compounds Are Usually Less Soluble In Water Than Ionic Compounds</vt:lpstr>
      <vt:lpstr>Covalent Compounds Don’t Conduct Electricity</vt:lpstr>
      <vt:lpstr>In summary: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Guch</dc:creator>
  <cp:lastModifiedBy>Ian Guch</cp:lastModifiedBy>
  <cp:revision>4</cp:revision>
  <dcterms:created xsi:type="dcterms:W3CDTF">2022-01-24T16:00:11Z</dcterms:created>
  <dcterms:modified xsi:type="dcterms:W3CDTF">2023-12-04T17:52:28Z</dcterms:modified>
</cp:coreProperties>
</file>